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448" r:id="rId5"/>
    <p:sldId id="2465" r:id="rId6"/>
    <p:sldId id="2466" r:id="rId7"/>
    <p:sldId id="2468" r:id="rId8"/>
    <p:sldId id="2467" r:id="rId9"/>
    <p:sldId id="2469" r:id="rId10"/>
    <p:sldId id="2470" r:id="rId11"/>
    <p:sldId id="2471" r:id="rId12"/>
    <p:sldId id="2484" r:id="rId13"/>
    <p:sldId id="2473" r:id="rId14"/>
    <p:sldId id="2464" r:id="rId15"/>
    <p:sldId id="2485" r:id="rId16"/>
    <p:sldId id="2463" r:id="rId17"/>
    <p:sldId id="2474" r:id="rId18"/>
    <p:sldId id="2475" r:id="rId19"/>
    <p:sldId id="2476" r:id="rId20"/>
    <p:sldId id="2477" r:id="rId21"/>
    <p:sldId id="2478" r:id="rId22"/>
    <p:sldId id="2479" r:id="rId23"/>
    <p:sldId id="2480" r:id="rId24"/>
    <p:sldId id="2482" r:id="rId25"/>
    <p:sldId id="2481" r:id="rId26"/>
    <p:sldId id="2472" r:id="rId27"/>
    <p:sldId id="2483" r:id="rId28"/>
    <p:sldId id="2462" r:id="rId29"/>
    <p:sldId id="259" r:id="rId30"/>
    <p:sldId id="2451" r:id="rId31"/>
    <p:sldId id="2432" r:id="rId32"/>
    <p:sldId id="2433" r:id="rId33"/>
    <p:sldId id="2450" r:id="rId34"/>
    <p:sldId id="260" r:id="rId35"/>
    <p:sldId id="2457" r:id="rId36"/>
    <p:sldId id="2453" r:id="rId37"/>
    <p:sldId id="262" r:id="rId38"/>
    <p:sldId id="2454" r:id="rId39"/>
    <p:sldId id="2456" r:id="rId40"/>
    <p:sldId id="243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D2617D-9AAA-E147-8AF3-3CCF58EA02BD}">
          <p14:sldIdLst>
            <p14:sldId id="2448"/>
            <p14:sldId id="2465"/>
            <p14:sldId id="2466"/>
            <p14:sldId id="2468"/>
            <p14:sldId id="2467"/>
            <p14:sldId id="2469"/>
            <p14:sldId id="2470"/>
            <p14:sldId id="2471"/>
            <p14:sldId id="2484"/>
            <p14:sldId id="2473"/>
            <p14:sldId id="2464"/>
            <p14:sldId id="2485"/>
            <p14:sldId id="2463"/>
            <p14:sldId id="2474"/>
            <p14:sldId id="2475"/>
            <p14:sldId id="2476"/>
            <p14:sldId id="2477"/>
            <p14:sldId id="2478"/>
            <p14:sldId id="2479"/>
            <p14:sldId id="2480"/>
            <p14:sldId id="2482"/>
            <p14:sldId id="2481"/>
            <p14:sldId id="2472"/>
            <p14:sldId id="2483"/>
          </p14:sldIdLst>
        </p14:section>
        <p14:section name="Template" id="{7D43C621-614D-FB40-8795-472771F9B214}">
          <p14:sldIdLst>
            <p14:sldId id="2462"/>
            <p14:sldId id="259"/>
            <p14:sldId id="2451"/>
            <p14:sldId id="2432"/>
            <p14:sldId id="2433"/>
            <p14:sldId id="2450"/>
            <p14:sldId id="260"/>
            <p14:sldId id="2457"/>
            <p14:sldId id="2453"/>
            <p14:sldId id="262"/>
            <p14:sldId id="2454"/>
            <p14:sldId id="2456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1" autoAdjust="0"/>
    <p:restoredTop sz="81824" autoAdjust="0"/>
  </p:normalViewPr>
  <p:slideViewPr>
    <p:cSldViewPr snapToGrid="0">
      <p:cViewPr varScale="1">
        <p:scale>
          <a:sx n="82" d="100"/>
          <a:sy n="82" d="100"/>
        </p:scale>
        <p:origin x="168" y="88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Sector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1E4-4B7A-B54D-B343FC3DBA4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Sector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1E4-4B7A-B54D-B343FC3DB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76744317449631"/>
          <c:w val="1"/>
          <c:h val="3.79695246427529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0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 device that had a camera that I could access programmatically to detect faces when people entered the room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 component that could match those images taken with faces to known people with entrance music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An application or device to play the music if a match is found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0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IoT Greengrass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local compute, messaging, data management, sync, and ML inference capabilities to edge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Rekognition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power image and video analysis tool. It is a proven library built on reliable models and algorithms that "require no machine learning expertise to use." Using the tool is simple and requires one line of code.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28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1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4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application to technology like this. Of course there are many applications for facial recognition. The [The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OneEye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Project](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aws.amazon.com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deeplens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/community-projects/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OneEye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has been adapted to do customer identification and for an Amber Alert use case.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3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4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aws.amazon.com/deeplens/latest/dg/deeplens-templated-projects-overview.html" TargetMode="External"/><Relationship Id="rId4" Type="http://schemas.openxmlformats.org/officeDocument/2006/relationships/hyperlink" Target="https://aws.amazon.com/deeplen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9.wdp"/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2.wdp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microsoft.com/office/2007/relationships/hdphoto" Target="../media/hdphoto14.wdp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783644"/>
            <a:ext cx="11490325" cy="1485902"/>
          </a:xfrm>
        </p:spPr>
        <p:txBody>
          <a:bodyPr/>
          <a:lstStyle/>
          <a:p>
            <a:r>
              <a:rPr lang="en-US" dirty="0"/>
              <a:t>Facial Recognition for Fun and Profit: </a:t>
            </a:r>
            <a:r>
              <a:rPr lang="en-US" sz="2800" dirty="0"/>
              <a:t>How Any Technologist Can Get Started with 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9.24.2020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608511"/>
            <a:ext cx="4114800" cy="1076378"/>
          </a:xfrm>
        </p:spPr>
        <p:txBody>
          <a:bodyPr/>
          <a:lstStyle/>
          <a:p>
            <a:r>
              <a:rPr lang="en-US" dirty="0" err="1"/>
              <a:t>CampIO</a:t>
            </a:r>
            <a:r>
              <a:rPr lang="en-US" dirty="0"/>
              <a:t> 2020</a:t>
            </a:r>
          </a:p>
          <a:p>
            <a:r>
              <a:rPr lang="en-US" dirty="0"/>
              <a:t>Shawn Wallace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ptop Screen PowerPoint Template | Slidesbase">
            <a:extLst>
              <a:ext uri="{FF2B5EF4-FFF2-40B4-BE49-F238E27FC236}">
                <a16:creationId xmlns:a16="http://schemas.microsoft.com/office/drawing/2014/main" id="{3D7B7C51-8D0F-6640-8C8F-F6161658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FDC83-7EA9-D540-9333-16C08EDC8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B5CF3-9D67-E841-B14D-E5C62034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83"/>
          <a:stretch/>
        </p:blipFill>
        <p:spPr>
          <a:xfrm>
            <a:off x="2838030" y="875655"/>
            <a:ext cx="6755421" cy="41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FA82A-EB8E-8143-B171-0E501E130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AC0D-D2E2-4E49-8CAD-638BCCE4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FE7BF-E076-6D4E-8F1F-0E7679658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420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330B6C7-E94C-9346-A897-F7E4E5277F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41D76-ED79-AB43-AFAA-7BA665FC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0305-89CA-0C45-A831-9A5495BEB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can compose ML/AI solutions with off the shelf software using services I already mostly know</a:t>
            </a:r>
          </a:p>
        </p:txBody>
      </p:sp>
    </p:spTree>
    <p:extLst>
      <p:ext uri="{BB962C8B-B14F-4D97-AF65-F5344CB8AC3E}">
        <p14:creationId xmlns:p14="http://schemas.microsoft.com/office/powerpoint/2010/main" val="402384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123"/>
            <a:ext cx="12192000" cy="60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5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371959" y="1591704"/>
            <a:ext cx="6462794" cy="18372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AWS </a:t>
            </a:r>
            <a:r>
              <a:rPr lang="en-US" sz="2000" b="1" dirty="0" err="1">
                <a:solidFill>
                  <a:srgbClr val="FF0000"/>
                </a:solidFill>
              </a:rPr>
              <a:t>DeepLens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Detects face, triggers LOCAL </a:t>
            </a:r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, takes a snapshot and stores in </a:t>
            </a:r>
            <a:r>
              <a:rPr lang="en-US" sz="2000" b="1" dirty="0">
                <a:solidFill>
                  <a:srgbClr val="FF0000"/>
                </a:solidFill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062340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5486400" y="1591704"/>
            <a:ext cx="4541004" cy="24843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New Image in </a:t>
            </a:r>
            <a:r>
              <a:rPr lang="en-US" sz="2000" b="1" dirty="0">
                <a:solidFill>
                  <a:srgbClr val="FF0000"/>
                </a:solidFill>
              </a:rPr>
              <a:t>S3</a:t>
            </a:r>
            <a:r>
              <a:rPr lang="en-US" sz="2000" dirty="0">
                <a:solidFill>
                  <a:srgbClr val="FF0000"/>
                </a:solidFill>
              </a:rPr>
              <a:t> triggers a </a:t>
            </a:r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500832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8229600" y="940028"/>
            <a:ext cx="3763617" cy="33375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calls </a:t>
            </a:r>
            <a:r>
              <a:rPr lang="en-US" sz="2000" b="1" dirty="0" err="1">
                <a:solidFill>
                  <a:srgbClr val="FF0000"/>
                </a:solidFill>
              </a:rPr>
              <a:t>Rekognition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6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8229600" y="2751908"/>
            <a:ext cx="2975675" cy="385037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calls queries </a:t>
            </a:r>
            <a:r>
              <a:rPr lang="en-US" sz="2000" b="1" dirty="0">
                <a:solidFill>
                  <a:srgbClr val="FF0000"/>
                </a:solidFill>
              </a:rPr>
              <a:t>DynamoDB</a:t>
            </a:r>
            <a:r>
              <a:rPr lang="en-US" sz="2000" dirty="0">
                <a:solidFill>
                  <a:srgbClr val="FF0000"/>
                </a:solidFill>
              </a:rPr>
              <a:t> to see if the face exists. Name and Song information is returned.</a:t>
            </a:r>
          </a:p>
        </p:txBody>
      </p:sp>
    </p:spTree>
    <p:extLst>
      <p:ext uri="{BB962C8B-B14F-4D97-AF65-F5344CB8AC3E}">
        <p14:creationId xmlns:p14="http://schemas.microsoft.com/office/powerpoint/2010/main" val="70741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 rot="4233929">
            <a:off x="6860461" y="1621448"/>
            <a:ext cx="1630135" cy="49259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Lambda</a:t>
            </a:r>
            <a:r>
              <a:rPr lang="en-US" sz="2000" dirty="0">
                <a:solidFill>
                  <a:srgbClr val="FF0000"/>
                </a:solidFill>
              </a:rPr>
              <a:t> function posts a message to an </a:t>
            </a:r>
            <a:r>
              <a:rPr lang="en-US" sz="2000" b="1" dirty="0">
                <a:solidFill>
                  <a:srgbClr val="FF0000"/>
                </a:solidFill>
              </a:rPr>
              <a:t>SNS Topic</a:t>
            </a:r>
          </a:p>
        </p:txBody>
      </p:sp>
    </p:spTree>
    <p:extLst>
      <p:ext uri="{BB962C8B-B14F-4D97-AF65-F5344CB8AC3E}">
        <p14:creationId xmlns:p14="http://schemas.microsoft.com/office/powerpoint/2010/main" val="4150397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A5F1E18-8FB5-AC4B-9610-5C79065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91"/>
            <a:ext cx="12192000" cy="6002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BE4-2BA2-5A44-8F24-F480D892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C6E0A-BB73-244A-BDF6-502BAD7DC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C9341-1D66-F94B-A3E2-E6322E72D011}"/>
              </a:ext>
            </a:extLst>
          </p:cNvPr>
          <p:cNvSpPr/>
          <p:nvPr/>
        </p:nvSpPr>
        <p:spPr>
          <a:xfrm>
            <a:off x="309966" y="3964171"/>
            <a:ext cx="6555783" cy="19251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5C93-18C1-0D48-B582-BC9BC473A1E0}"/>
              </a:ext>
            </a:extLst>
          </p:cNvPr>
          <p:cNvSpPr txBox="1"/>
          <p:nvPr/>
        </p:nvSpPr>
        <p:spPr>
          <a:xfrm>
            <a:off x="1580827" y="5889356"/>
            <a:ext cx="6214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SNS delivers the message to an </a:t>
            </a:r>
            <a:r>
              <a:rPr lang="en-US" sz="2000" b="1" dirty="0">
                <a:solidFill>
                  <a:srgbClr val="FF0000"/>
                </a:solidFill>
              </a:rPr>
              <a:t>SQS Queue. </a:t>
            </a:r>
            <a:r>
              <a:rPr lang="en-US" sz="2000" dirty="0">
                <a:solidFill>
                  <a:srgbClr val="FF0000"/>
                </a:solidFill>
              </a:rPr>
              <a:t>The Client application subscribes to the </a:t>
            </a:r>
            <a:r>
              <a:rPr lang="en-US" sz="2000" b="1" dirty="0">
                <a:solidFill>
                  <a:srgbClr val="FF0000"/>
                </a:solidFill>
              </a:rPr>
              <a:t>SQS Queue </a:t>
            </a:r>
            <a:r>
              <a:rPr lang="en-US" sz="2000" dirty="0">
                <a:solidFill>
                  <a:srgbClr val="FF0000"/>
                </a:solidFill>
              </a:rPr>
              <a:t>and the message is delivered.</a:t>
            </a:r>
          </a:p>
        </p:txBody>
      </p:sp>
    </p:spTree>
    <p:extLst>
      <p:ext uri="{BB962C8B-B14F-4D97-AF65-F5344CB8AC3E}">
        <p14:creationId xmlns:p14="http://schemas.microsoft.com/office/powerpoint/2010/main" val="4013551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FD5AB-295E-D84E-A72C-E91A7A814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Difference between Artificial intelligence and Machine learning - Javatpoint">
            <a:extLst>
              <a:ext uri="{FF2B5EF4-FFF2-40B4-BE49-F238E27FC236}">
                <a16:creationId xmlns:a16="http://schemas.microsoft.com/office/drawing/2014/main" id="{EED87500-5457-2243-BE79-B084EF09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17" y="402892"/>
            <a:ext cx="8334766" cy="60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801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12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FD1B1-CA62-0540-A137-C60F6B2CC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12290" name="Picture 2" descr="Product Demonstrations: Focus on the Benefits, Not the Tech - HR Daily  Advisor">
            <a:extLst>
              <a:ext uri="{FF2B5EF4-FFF2-40B4-BE49-F238E27FC236}">
                <a16:creationId xmlns:a16="http://schemas.microsoft.com/office/drawing/2014/main" id="{E48C5548-3CFC-294C-ACDF-169D60CC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431800"/>
            <a:ext cx="94107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6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ndustryweek 33743 Future City 80s Style">
            <a:extLst>
              <a:ext uri="{FF2B5EF4-FFF2-40B4-BE49-F238E27FC236}">
                <a16:creationId xmlns:a16="http://schemas.microsoft.com/office/drawing/2014/main" id="{23F46CA3-1DAC-BE47-83D6-E785B74C1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7AA25E-67E6-A347-8A40-2D6C046B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458" y="321463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238795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8407" r="1840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AWS </a:t>
            </a:r>
            <a:r>
              <a:rPr kumimoji="0" lang="en-US" sz="2000" b="0" i="0" u="none" strike="noStrike" kern="1200" cap="none" spc="3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DeepLens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https://aws.amazon.com/deeplens/</a:t>
            </a:r>
            <a:endParaRPr lang="en-US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AWS </a:t>
            </a:r>
            <a:r>
              <a:rPr lang="en-US" sz="2000" spc="300" dirty="0" err="1">
                <a:cs typeface="Biome Light" panose="020B0303030204020804" pitchFamily="34" charset="0"/>
              </a:rPr>
              <a:t>DeepLens</a:t>
            </a:r>
            <a:r>
              <a:rPr lang="en-US" sz="2000" spc="300" dirty="0">
                <a:cs typeface="Biome Light" panose="020B0303030204020804" pitchFamily="34" charset="0"/>
              </a:rPr>
              <a:t> Starter Projects</a:t>
            </a:r>
          </a:p>
          <a:p>
            <a:pPr marL="0" indent="0">
              <a:buNone/>
            </a:pPr>
            <a:r>
              <a:rPr lang="en-US" u="sng" dirty="0">
                <a:hlinkClick r:id="rId5"/>
              </a:rPr>
              <a:t>https://docs.aws.amazon.com/deeplens/latest/dg/deeplens-templated-projects-overview.html</a:t>
            </a:r>
            <a:endParaRPr lang="en-US" u="sng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The </a:t>
            </a:r>
            <a:r>
              <a:rPr lang="en-US" sz="2000" spc="300" dirty="0" err="1">
                <a:cs typeface="Biome Light" panose="020B0303030204020804" pitchFamily="34" charset="0"/>
              </a:rPr>
              <a:t>OneEye</a:t>
            </a:r>
            <a:r>
              <a:rPr lang="en-US" sz="2000" spc="300" dirty="0">
                <a:cs typeface="Biome Light" panose="020B0303030204020804" pitchFamily="34" charset="0"/>
              </a:rPr>
              <a:t> Project</a:t>
            </a:r>
          </a:p>
          <a:p>
            <a:pPr marL="0" indent="0">
              <a:buNone/>
            </a:pPr>
            <a:r>
              <a:rPr lang="en-US" u="sng" dirty="0"/>
              <a:t>https://</a:t>
            </a:r>
            <a:r>
              <a:rPr lang="en-US" u="sng" dirty="0" err="1"/>
              <a:t>aws.amazon.com</a:t>
            </a:r>
            <a:r>
              <a:rPr lang="en-US" u="sng" dirty="0"/>
              <a:t>/</a:t>
            </a:r>
            <a:r>
              <a:rPr lang="en-US" u="sng" dirty="0" err="1"/>
              <a:t>deeplens</a:t>
            </a:r>
            <a:r>
              <a:rPr lang="en-US" u="sng" dirty="0"/>
              <a:t>/community-projects/</a:t>
            </a:r>
            <a:r>
              <a:rPr lang="en-US" u="sng" dirty="0" err="1"/>
              <a:t>OneEye</a:t>
            </a:r>
            <a:r>
              <a:rPr lang="en-US" u="sng" dirty="0"/>
              <a:t>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5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540" y="3043606"/>
            <a:ext cx="731520" cy="731520"/>
          </a:xfrm>
        </p:spPr>
      </p:pic>
      <p:pic>
        <p:nvPicPr>
          <p:cNvPr id="12" name="Online Image Placeholder 11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/>
          <a:srcRect/>
          <a:stretch/>
        </p:blipFill>
        <p:spPr>
          <a:xfrm>
            <a:off x="7807645" y="3063291"/>
            <a:ext cx="730250" cy="7302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4966" y="3847747"/>
            <a:ext cx="3064668" cy="518795"/>
          </a:xfrm>
        </p:spPr>
        <p:txBody>
          <a:bodyPr/>
          <a:lstStyle/>
          <a:p>
            <a:r>
              <a:rPr lang="en-US" dirty="0"/>
              <a:t>Shawn Wallace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40436" y="3837951"/>
            <a:ext cx="3064668" cy="51879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ShawnWallace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shawn.wallace@centricconsulting.com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5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RESULTS FROM LAST YEAR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HOW WE DID LAST YEAR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Profits are up, and losses are down! We are very proud of the progress our team has made.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01656"/>
              </p:ext>
            </p:extLst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20" y="241898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Growth by sector 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96309014"/>
              </p:ext>
            </p:extLst>
          </p:nvPr>
        </p:nvGraphicFramePr>
        <p:xfrm>
          <a:off x="595313" y="2406285"/>
          <a:ext cx="11001375" cy="27759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BD167-89C2-4142-B6F0-D026C574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I get Started?</a:t>
            </a:r>
          </a:p>
        </p:txBody>
      </p:sp>
      <p:pic>
        <p:nvPicPr>
          <p:cNvPr id="5" name="Picture 2" descr="Difference between Artificial intelligence and Machine learning - Javatpoint">
            <a:extLst>
              <a:ext uri="{FF2B5EF4-FFF2-40B4-BE49-F238E27FC236}">
                <a16:creationId xmlns:a16="http://schemas.microsoft.com/office/drawing/2014/main" id="{45113540-5DEB-9844-8F1B-ECCD0208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053572"/>
            <a:ext cx="6553545" cy="47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89FA4-8B8A-DA46-BD17-172C42220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FABRIKAM WAS GREAT TO WORK WITH. LARISSA WAS MY REPRESENTATIVE AND SHE ANTICIPATED MY NEEDS AND WORKED DILIGENTLY TO FIX MY ISSUE.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1" name="Picture Placeholder 10" descr="portrait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Picture Placeholder 15" descr="portrait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Picture Placeholder 17" descr="portrait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Picture Placeholder 21" descr="portrait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Picture Placeholder 23" descr="portrait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Picture Placeholder 19" descr="portrait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ANA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CEO</a:t>
            </a:r>
          </a:p>
          <a:p>
            <a:pPr marL="0" indent="0">
              <a:buNone/>
            </a:pPr>
            <a:r>
              <a:rPr lang="en-US" sz="1800" spc="300" dirty="0"/>
              <a:t>LARISSA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CFO</a:t>
            </a:r>
          </a:p>
          <a:p>
            <a:pPr marL="0" indent="0">
              <a:buNone/>
            </a:pPr>
            <a:r>
              <a:rPr lang="en-US" sz="1800" spc="300" dirty="0"/>
              <a:t>ROMAN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CTO</a:t>
            </a:r>
          </a:p>
          <a:p>
            <a:pPr marL="0" indent="0">
              <a:buNone/>
            </a:pPr>
            <a:r>
              <a:rPr lang="en-US" sz="1800" spc="300" dirty="0"/>
              <a:t>FEDERICO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CPO</a:t>
            </a:r>
          </a:p>
          <a:p>
            <a:pPr marL="0" indent="0">
              <a:buNone/>
            </a:pPr>
            <a:r>
              <a:rPr lang="en-US" sz="1800" spc="300" dirty="0"/>
              <a:t>ALEJANDRA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CMO</a:t>
            </a:r>
          </a:p>
          <a:p>
            <a:pPr marL="0" indent="0">
              <a:buNone/>
            </a:pPr>
            <a:r>
              <a:rPr lang="en-US" sz="1800" spc="300" dirty="0"/>
              <a:t>JIM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quarterly</a:t>
            </a:r>
            <a:r>
              <a:rPr lang="en-US" sz="4800" dirty="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77953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 </a:t>
            </a: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BUSINESS </a:t>
            </a:r>
            <a:br>
              <a:rPr lang="en-US" spc="300" dirty="0"/>
            </a:br>
            <a:r>
              <a:rPr lang="en-US" spc="300" dirty="0"/>
              <a:t>PRIORITIES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Increase customer satisfaction by 2%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Maintain growth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ADDED </a:t>
            </a:r>
            <a:br>
              <a:rPr lang="en-US" sz="2400" spc="300" dirty="0"/>
            </a:br>
            <a:r>
              <a:rPr lang="en-US" sz="2400" spc="300" dirty="0"/>
              <a:t>PRIORITIES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Improve social media presence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EMPLOYEE OPPORTUNITIES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Interns begin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Indoor rec leagues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Chess tournaments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Big Game watching party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 satisfaction increased from 70 to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6F94CB1-F2A0-2043-B2AD-7538DA7A62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091" t="9272" r="1" b="26179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A884A-B15C-B141-88E9-391028D6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>
                <a:latin typeface="+mj-lt"/>
              </a:rPr>
              <a:t>How Do </a:t>
            </a:r>
            <a:r>
              <a:rPr lang="en-US" sz="9600" b="1" dirty="0">
                <a:latin typeface="+mj-lt"/>
              </a:rPr>
              <a:t>I</a:t>
            </a:r>
            <a:r>
              <a:rPr lang="en-US" sz="4800" dirty="0">
                <a:latin typeface="+mj-lt"/>
              </a:rPr>
              <a:t> get Started?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3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1EC1228-8B00-4D31-8616-AAB846D68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A884A-B15C-B141-88E9-391028D6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An Idea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dea Icons - Free Download, PNG and SVG">
            <a:extLst>
              <a:ext uri="{FF2B5EF4-FFF2-40B4-BE49-F238E27FC236}">
                <a16:creationId xmlns:a16="http://schemas.microsoft.com/office/drawing/2014/main" id="{44578592-457B-1A49-A23F-BFC402405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3934" b="2"/>
          <a:stretch/>
        </p:blipFill>
        <p:spPr bwMode="auto">
          <a:xfrm>
            <a:off x="2339986" y="-401847"/>
            <a:ext cx="2881009" cy="40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6F94CB1-F2A0-2043-B2AD-7538DA7A62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876" r="15347" b="2"/>
          <a:stretch/>
        </p:blipFill>
        <p:spPr>
          <a:xfrm>
            <a:off x="4464977" y="1222081"/>
            <a:ext cx="3685032" cy="521190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9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65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I Need a Few Things</a:t>
            </a:r>
          </a:p>
        </p:txBody>
      </p:sp>
      <p:pic>
        <p:nvPicPr>
          <p:cNvPr id="14" name="Picture Placeholder 13" descr="Help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1" b="-2135"/>
          <a:stretch/>
        </p:blipFill>
        <p:spPr>
          <a:xfrm>
            <a:off x="1066957" y="1268156"/>
            <a:ext cx="2703892" cy="2755899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4568" b="4568"/>
          <a:stretch/>
        </p:blipFill>
        <p:spPr>
          <a:xfrm>
            <a:off x="4542155" y="1623219"/>
            <a:ext cx="3108325" cy="18923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/>
          <a:srcRect t="41" b="49848"/>
          <a:stretch/>
        </p:blipFill>
        <p:spPr>
          <a:xfrm>
            <a:off x="8016083" y="1623219"/>
            <a:ext cx="3108960" cy="20756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Hardware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Camera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Programmable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Facial Recognition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Match to knows people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Learn as we go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Play the Music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Tell component which song to play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Play the song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4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FBE1400-E928-134E-9B5D-7504B1B8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" y="1137263"/>
            <a:ext cx="7799945" cy="458347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533" y="612037"/>
            <a:ext cx="5016684" cy="884238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6533" y="1532151"/>
            <a:ext cx="3017520" cy="464871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DeepLens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2017" y="2432819"/>
            <a:ext cx="3841200" cy="32993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Deep learning enabled video camera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AWS IoT Greengrass Enabled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Biome Light" panose="020B0303030204020804" pitchFamily="34" charset="0"/>
              </a:rPr>
              <a:t>Large support community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Rich library of machine learning models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Biome Light" panose="020B0303030204020804" pitchFamily="34" charset="0"/>
              </a:rPr>
              <a:t>Starter projects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4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89BE9-043B-3542-B946-648A7F757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78FBEE-CE97-0542-B9B6-E49112FD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3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886</Words>
  <Application>Microsoft Macintosh PowerPoint</Application>
  <PresentationFormat>Widescreen</PresentationFormat>
  <Paragraphs>215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Biome Light</vt:lpstr>
      <vt:lpstr>Calibri</vt:lpstr>
      <vt:lpstr>Calibri Light</vt:lpstr>
      <vt:lpstr>Wingdings</vt:lpstr>
      <vt:lpstr>Office Theme</vt:lpstr>
      <vt:lpstr>Facial Recognition for Fun and Profit: How Any Technologist Can Get Started with AI</vt:lpstr>
      <vt:lpstr>PowerPoint Presentation</vt:lpstr>
      <vt:lpstr>How do I get Started?</vt:lpstr>
      <vt:lpstr>How Do I get Started?</vt:lpstr>
      <vt:lpstr>It StartS With An Idea</vt:lpstr>
      <vt:lpstr>PowerPoint Presentation</vt:lpstr>
      <vt:lpstr>I Need a Few Things</vt:lpstr>
      <vt:lpstr>The Hardware</vt:lpstr>
      <vt:lpstr>PowerPoint Presentation</vt:lpstr>
      <vt:lpstr>PowerPoint Presentation</vt:lpstr>
      <vt:lpstr>Architecture</vt:lpstr>
      <vt:lpstr>The Realization</vt:lpstr>
      <vt:lpstr>Architecture</vt:lpstr>
      <vt:lpstr>How It Works</vt:lpstr>
      <vt:lpstr>How It Works</vt:lpstr>
      <vt:lpstr>How It Works</vt:lpstr>
      <vt:lpstr>How It Works</vt:lpstr>
      <vt:lpstr>How It Works</vt:lpstr>
      <vt:lpstr>How It Works</vt:lpstr>
      <vt:lpstr>PowerPoint Presentation</vt:lpstr>
      <vt:lpstr>PowerPoint Presentation</vt:lpstr>
      <vt:lpstr>The Future</vt:lpstr>
      <vt:lpstr>Further Reading</vt:lpstr>
      <vt:lpstr>THANK YOU</vt:lpstr>
      <vt:lpstr>Agenda</vt:lpstr>
      <vt:lpstr>INTRODUCTION</vt:lpstr>
      <vt:lpstr>Results from last year</vt:lpstr>
      <vt:lpstr>Growth by sector</vt:lpstr>
      <vt:lpstr>Growth by sector </vt:lpstr>
      <vt:lpstr>A SATISFIED CUTOMER</vt:lpstr>
      <vt:lpstr>Meet the team</vt:lpstr>
      <vt:lpstr>What’s next</vt:lpstr>
      <vt:lpstr>quarterly timeline</vt:lpstr>
      <vt:lpstr>Goals for q2</vt:lpstr>
      <vt:lpstr>Goals for q2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for Fun and Profit: How Any Technologist Can Get Started with AI</dc:title>
  <dc:creator>Shawn Wallace</dc:creator>
  <cp:lastModifiedBy>Shawn Wallace</cp:lastModifiedBy>
  <cp:revision>10</cp:revision>
  <dcterms:created xsi:type="dcterms:W3CDTF">2020-09-24T18:32:36Z</dcterms:created>
  <dcterms:modified xsi:type="dcterms:W3CDTF">2020-09-24T18:56:49Z</dcterms:modified>
</cp:coreProperties>
</file>